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76" r:id="rId5"/>
    <p:sldId id="277" r:id="rId6"/>
    <p:sldId id="264" r:id="rId7"/>
    <p:sldId id="267" r:id="rId8"/>
    <p:sldId id="269" r:id="rId9"/>
    <p:sldId id="271" r:id="rId10"/>
    <p:sldId id="266" r:id="rId11"/>
    <p:sldId id="268" r:id="rId12"/>
    <p:sldId id="274" r:id="rId13"/>
    <p:sldId id="278" r:id="rId14"/>
    <p:sldId id="275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70926" autoAdjust="0"/>
  </p:normalViewPr>
  <p:slideViewPr>
    <p:cSldViewPr>
      <p:cViewPr varScale="1">
        <p:scale>
          <a:sx n="74" d="100"/>
          <a:sy n="74" d="100"/>
        </p:scale>
        <p:origin x="-8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674FE6-40F5-4210-A0B2-9BDB74402329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F61D25-CC39-4BE5-B709-3B95AC0939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B5900E-689C-4686-AC87-75459DBDA3C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2C64FD-EF5D-4298-9A44-8CD2B7D7B17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7D102D-7E63-414C-9D2E-0A44C0BEAF5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C629F2-0FE7-4C38-B5BA-2AC416C8E3D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B8029E-5099-4E88-B78F-2D03AF08712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E56442-7697-49DC-8DE3-F2E57A3533B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98C78C-DF2E-482E-BE97-3B4A8EE39A0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CFC615-2BA0-42B3-ACC4-A0078A841A4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F49878-3B92-4950-A2DF-48D63A3196F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2417E3-EBB0-4422-A850-E534395CA97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DD3484-D81C-43FE-8956-55D8896222C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A6DFA2-9B79-4F8F-A7C4-996E1BFFD85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471F80-79FA-4EEA-A1E9-A3392D5DC79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DEC22-54CD-4D45-885A-591D3137778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341982-792A-474A-935B-862A9984866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256556-4B74-4453-A12B-3B38D5B7C70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637324-EBBC-48DA-830F-B9B607E2832B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AC4EC1-F39B-468B-89C2-8ACE41411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1D97-2D5F-4E58-904B-9592EAFC590D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C691-48B1-48B6-9B00-3C25370E69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5ECF-ECF9-4D88-BD2D-F891364322BF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F1A3-DB1D-4FB9-902F-3E92DA9DC5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44BBE-40FC-40A2-93D0-B2661E90359D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9DB4-A948-48E4-AF12-560AC5EA2E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4B95C9-B6E2-4605-B990-0871913D4DA6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5819A9-2D31-4032-86ED-C6E74ACC98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CF67AB-326F-4342-A0AE-6132FFF2331F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B6606B-286B-4607-9089-12CF986F6C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1B17F7-A476-44C9-901E-F8305F9DECC1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FAF382-1912-4CE3-889D-0FF968EF6E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712B4-4829-4C7E-BE1B-8F2DB9DB2F13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E82D-FCC3-442B-B8D1-AF9DF96A57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27415-DC58-4AA0-BA65-A0674CFE3FDC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DF96F4-1561-4B26-A6E6-B2F1B7DEA8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D0527-0949-403C-951F-01269DF3047D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0DB35-CE01-4D2B-9C75-51447CA38F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5E047-E623-47BE-9713-EA02CDA9EE89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DF9B5-263E-4281-8498-4E82853DE6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3719B0E-8D86-44EE-8F86-74AADE4817CE}" type="datetimeFigureOut">
              <a:rPr lang="en-US"/>
              <a:pPr>
                <a:defRPr/>
              </a:pPr>
              <a:t>1/16/2008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E7EA82-2527-43A5-97DF-E7B2314AD9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@BenHall.me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mbunit.com/" TargetMode="External"/><Relationship Id="rId7" Type="http://schemas.openxmlformats.org/officeDocument/2006/relationships/hyperlink" Target="http://www.codeplex.com/xuni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tin.sourceforge.net/" TargetMode="External"/><Relationship Id="rId5" Type="http://schemas.openxmlformats.org/officeDocument/2006/relationships/hyperlink" Target="http://www.ayende.com/" TargetMode="External"/><Relationship Id="rId4" Type="http://schemas.openxmlformats.org/officeDocument/2006/relationships/hyperlink" Target="http://www.td.net/" TargetMode="External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benhall.me.uk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benhall.me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MbUnit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Ben Hall</a:t>
            </a:r>
          </a:p>
          <a:p>
            <a:pPr>
              <a:spcBef>
                <a:spcPct val="0"/>
              </a:spcBef>
            </a:pPr>
            <a:r>
              <a:rPr lang="en-GB" smtClean="0">
                <a:hlinkClick r:id="rId2"/>
              </a:rPr>
              <a:t>Ben@BenHall.me.uk</a:t>
            </a: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Blog.BenHall.me.uk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 rot="1111474">
            <a:off x="5654675" y="328613"/>
            <a:ext cx="36703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orbel" pitchFamily="34" charset="0"/>
              </a:rPr>
              <a:t>NxtGenUG Cambridge</a:t>
            </a:r>
          </a:p>
          <a:p>
            <a:pPr algn="ctr"/>
            <a:r>
              <a:rPr lang="en-GB" sz="3200" b="1">
                <a:latin typeface="Corbel" pitchFamily="34" charset="0"/>
              </a:rPr>
              <a:t>15 January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MbUnit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 V3 and </a:t>
            </a: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Gallio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Complete re-write to take advantage of 2.0/3.5</a:t>
            </a:r>
          </a:p>
          <a:p>
            <a:r>
              <a:rPr lang="en-GB" smtClean="0"/>
              <a:t>Gallio is a common testing framework</a:t>
            </a:r>
          </a:p>
          <a:p>
            <a:r>
              <a:rPr lang="en-GB" smtClean="0"/>
              <a:t>MbUnit v3 builds on top of Gallio</a:t>
            </a:r>
          </a:p>
          <a:p>
            <a:r>
              <a:rPr lang="en-GB" smtClean="0"/>
              <a:t>Other frameworks starting to take advantage</a:t>
            </a:r>
          </a:p>
          <a:p>
            <a:r>
              <a:rPr lang="en-GB" smtClean="0"/>
              <a:t>Provides test execution and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151812" cy="5364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4400" b="1" dirty="0" smtClean="0"/>
              <a:t>Demo</a:t>
            </a:r>
            <a:endParaRPr lang="en-GB" sz="3600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GUI and Console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Multi-Framework support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Improved Reports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Additional Logging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WaTiN</a:t>
            </a:r>
            <a:r>
              <a:rPr lang="en-GB" sz="2800" dirty="0" smtClean="0"/>
              <a:t> Integration</a:t>
            </a:r>
            <a:endParaRPr lang="en-GB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Gallio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 and </a:t>
            </a: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MbUnit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 V3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151812" cy="5364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4400" b="1" dirty="0" smtClean="0"/>
              <a:t>Demo</a:t>
            </a:r>
            <a:endParaRPr lang="en-GB" sz="3600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Creating and executing test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Extension Library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Theory</a:t>
            </a:r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err="1" smtClean="0"/>
              <a:t>AutoRollback</a:t>
            </a:r>
            <a:endParaRPr lang="en-GB" sz="2600" dirty="0" smtClean="0"/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err="1" smtClean="0"/>
              <a:t>FreezeClock</a:t>
            </a:r>
            <a:endParaRPr lang="en-GB" sz="2600" dirty="0" smtClean="0"/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err="1" smtClean="0"/>
              <a:t>AssumeIdentity</a:t>
            </a:r>
            <a:endParaRPr lang="en-GB" sz="2600" dirty="0" smtClean="0"/>
          </a:p>
          <a:p>
            <a:pPr marL="740664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err="1" smtClean="0"/>
              <a:t>RunWithNUnit</a:t>
            </a:r>
            <a:endParaRPr lang="en-GB" sz="2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XUnit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151812" cy="5364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4400" b="1" dirty="0" smtClean="0"/>
              <a:t>Demo</a:t>
            </a:r>
            <a:endParaRPr lang="en-GB" sz="3600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NUnit</a:t>
            </a:r>
            <a:r>
              <a:rPr lang="en-GB" sz="2800" dirty="0" smtClean="0"/>
              <a:t> </a:t>
            </a:r>
            <a:r>
              <a:rPr lang="en-GB" sz="2800" dirty="0" err="1" smtClean="0"/>
              <a:t>RowTest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Helper Syntax</a:t>
            </a:r>
            <a:endParaRPr lang="en-GB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Nunit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 2.4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151812" cy="5364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4400" b="1" dirty="0" smtClean="0"/>
              <a:t>Demo</a:t>
            </a:r>
            <a:endParaRPr lang="en-GB" sz="3600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Mocking Web Service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Mocking </a:t>
            </a:r>
            <a:r>
              <a:rPr lang="en-GB" sz="2800" dirty="0" err="1" smtClean="0"/>
              <a:t>Linq</a:t>
            </a:r>
            <a:r>
              <a:rPr lang="en-GB" sz="2800" dirty="0" smtClean="0"/>
              <a:t> to SQL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Rhino Mocks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Resources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914400" y="1285875"/>
            <a:ext cx="7772400" cy="5572125"/>
          </a:xfrm>
        </p:spPr>
        <p:txBody>
          <a:bodyPr/>
          <a:lstStyle/>
          <a:p>
            <a:r>
              <a:rPr lang="en-GB" sz="2400" smtClean="0"/>
              <a:t>Books</a:t>
            </a:r>
          </a:p>
          <a:p>
            <a:pPr lvl="1"/>
            <a:r>
              <a:rPr lang="en-GB" sz="2400" smtClean="0"/>
              <a:t>xUnit Test Patterns – Gerard Meszaros</a:t>
            </a:r>
          </a:p>
          <a:p>
            <a:pPr lvl="1"/>
            <a:r>
              <a:rPr lang="en-GB" sz="2400" smtClean="0"/>
              <a:t>The Art of Unit Testing - Roy Osherove</a:t>
            </a:r>
          </a:p>
          <a:p>
            <a:r>
              <a:rPr lang="en-GB" sz="2400" smtClean="0"/>
              <a:t>Blogs</a:t>
            </a:r>
          </a:p>
          <a:p>
            <a:pPr lvl="1"/>
            <a:r>
              <a:rPr lang="en-GB" sz="2400" smtClean="0"/>
              <a:t>My blog - Blog.BenHall.me.uk</a:t>
            </a:r>
          </a:p>
          <a:p>
            <a:pPr lvl="1"/>
            <a:r>
              <a:rPr lang="en-GB" sz="2400" smtClean="0"/>
              <a:t>CodeBetter.com</a:t>
            </a:r>
          </a:p>
          <a:p>
            <a:r>
              <a:rPr lang="en-GB" sz="2800" smtClean="0"/>
              <a:t>Tools</a:t>
            </a:r>
          </a:p>
          <a:p>
            <a:pPr lvl="1"/>
            <a:r>
              <a:rPr lang="en-GB" sz="2400" smtClean="0"/>
              <a:t>MbUnit and Gallio – </a:t>
            </a:r>
            <a:r>
              <a:rPr lang="en-GB" sz="2400" smtClean="0">
                <a:hlinkClick r:id="rId3"/>
              </a:rPr>
              <a:t>www.MbUnit.com</a:t>
            </a:r>
            <a:endParaRPr lang="en-GB" sz="2400" smtClean="0"/>
          </a:p>
          <a:p>
            <a:pPr lvl="1"/>
            <a:r>
              <a:rPr lang="en-GB" sz="2400" smtClean="0"/>
              <a:t>TestDriven.Net – </a:t>
            </a:r>
            <a:r>
              <a:rPr lang="en-GB" sz="2400" smtClean="0">
                <a:hlinkClick r:id="rId4"/>
              </a:rPr>
              <a:t>www.TestDriven.net</a:t>
            </a:r>
            <a:endParaRPr lang="en-GB" sz="2400" smtClean="0"/>
          </a:p>
          <a:p>
            <a:pPr lvl="1"/>
            <a:r>
              <a:rPr lang="en-GB" sz="2400" smtClean="0"/>
              <a:t>Rhino Mocks – </a:t>
            </a:r>
            <a:r>
              <a:rPr lang="en-GB" sz="2400" smtClean="0">
                <a:hlinkClick r:id="rId5"/>
              </a:rPr>
              <a:t>www.Ayende.com</a:t>
            </a:r>
            <a:endParaRPr lang="en-GB" sz="2400" smtClean="0"/>
          </a:p>
          <a:p>
            <a:pPr lvl="1"/>
            <a:r>
              <a:rPr lang="en-GB" sz="2400" smtClean="0"/>
              <a:t>WatiN – </a:t>
            </a:r>
            <a:r>
              <a:rPr lang="en-GB" sz="2400" smtClean="0">
                <a:hlinkClick r:id="rId6"/>
              </a:rPr>
              <a:t>http://watin.sourceforge.net</a:t>
            </a:r>
            <a:endParaRPr lang="en-GB" sz="2400" smtClean="0"/>
          </a:p>
          <a:p>
            <a:pPr lvl="1"/>
            <a:r>
              <a:rPr lang="en-GB" sz="2400" smtClean="0"/>
              <a:t>Xunit - </a:t>
            </a:r>
            <a:r>
              <a:rPr lang="en-GB" sz="2400" smtClean="0">
                <a:hlinkClick r:id="rId7"/>
              </a:rPr>
              <a:t>http://www.codeplex.com/xunit</a:t>
            </a:r>
            <a:endParaRPr lang="en-GB" sz="2400" smtClean="0"/>
          </a:p>
        </p:txBody>
      </p:sp>
      <p:pic>
        <p:nvPicPr>
          <p:cNvPr id="41987" name="Picture 5" descr="xUnitTestPatternsCover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188" y="1571625"/>
            <a:ext cx="1704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7" descr="ArtOfUnitTestingCover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188" y="4214813"/>
            <a:ext cx="17049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Summary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4859338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900" dirty="0" err="1" smtClean="0"/>
              <a:t>MbUnit</a:t>
            </a:r>
            <a:r>
              <a:rPr lang="en-GB" sz="3900" dirty="0" smtClean="0"/>
              <a:t> 2.4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900" dirty="0" err="1" smtClean="0"/>
              <a:t>Gallio</a:t>
            </a:r>
            <a:r>
              <a:rPr lang="en-GB" sz="3900" dirty="0" smtClean="0"/>
              <a:t> and </a:t>
            </a:r>
            <a:r>
              <a:rPr lang="en-GB" sz="3900" dirty="0" err="1" smtClean="0"/>
              <a:t>MbUnit</a:t>
            </a:r>
            <a:r>
              <a:rPr lang="en-GB" sz="3900" dirty="0" smtClean="0"/>
              <a:t> 3.0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900" dirty="0" err="1" smtClean="0"/>
              <a:t>Nunit</a:t>
            </a:r>
            <a:r>
              <a:rPr lang="en-GB" sz="3900" dirty="0" smtClean="0"/>
              <a:t> 2.4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900" dirty="0" err="1" smtClean="0"/>
              <a:t>Xunit</a:t>
            </a:r>
            <a:endParaRPr lang="en-GB" sz="39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900" dirty="0" smtClean="0"/>
              <a:t>Rhino Mocks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en-GB" sz="39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900" dirty="0" smtClean="0"/>
              <a:t>Thank you!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200" dirty="0" smtClean="0"/>
              <a:t>Slides + Code on my blog </a:t>
            </a:r>
            <a:r>
              <a:rPr lang="en-GB" sz="3200" dirty="0" smtClean="0">
                <a:hlinkClick r:id="rId3"/>
              </a:rPr>
              <a:t>Blog.BenHall.me.uk</a:t>
            </a:r>
            <a:endParaRPr lang="en-GB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200" dirty="0" smtClean="0"/>
              <a:t>Please leave Feedback on the </a:t>
            </a:r>
            <a:r>
              <a:rPr lang="en-GB" sz="3200" dirty="0" err="1" smtClean="0"/>
              <a:t>NxtGenUG</a:t>
            </a:r>
            <a:r>
              <a:rPr lang="en-GB" sz="3200" dirty="0" smtClean="0"/>
              <a:t>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Questions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5718175" cy="9779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Who am I?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57250" y="1285875"/>
            <a:ext cx="7772400" cy="5286375"/>
          </a:xfrm>
        </p:spPr>
        <p:txBody>
          <a:bodyPr/>
          <a:lstStyle/>
          <a:p>
            <a:r>
              <a:rPr lang="en-GB" sz="3200" smtClean="0"/>
              <a:t>Test Engineer @ Red Gate Software</a:t>
            </a:r>
          </a:p>
          <a:p>
            <a:r>
              <a:rPr lang="en-GB" sz="3200" smtClean="0"/>
              <a:t>Based in Cambridge (Just over the road)</a:t>
            </a:r>
          </a:p>
          <a:p>
            <a:r>
              <a:rPr lang="en-GB" sz="3200" smtClean="0"/>
              <a:t>MbUnit Core Commit Member</a:t>
            </a:r>
          </a:p>
          <a:p>
            <a:r>
              <a:rPr lang="en-GB" sz="3200" smtClean="0"/>
              <a:t>Actively involved with the project for past 18-24 months</a:t>
            </a:r>
          </a:p>
          <a:p>
            <a:r>
              <a:rPr lang="en-GB" sz="3200" smtClean="0"/>
              <a:t>NxtGenUG Member</a:t>
            </a:r>
          </a:p>
          <a:p>
            <a:r>
              <a:rPr lang="en-GB" sz="3200" smtClean="0">
                <a:hlinkClick r:id="rId3"/>
              </a:rPr>
              <a:t>Blog.BenHall.me.uk</a:t>
            </a:r>
            <a:endParaRPr lang="en-GB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Agenda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857250" y="1285875"/>
            <a:ext cx="7772400" cy="5286375"/>
          </a:xfrm>
        </p:spPr>
        <p:txBody>
          <a:bodyPr/>
          <a:lstStyle/>
          <a:p>
            <a:r>
              <a:rPr lang="en-GB" sz="3200" smtClean="0"/>
              <a:t>Unit Testing and Integration Testing</a:t>
            </a:r>
          </a:p>
          <a:p>
            <a:r>
              <a:rPr lang="en-GB" sz="3200" smtClean="0"/>
              <a:t>MbUnit 2.4 </a:t>
            </a:r>
          </a:p>
          <a:p>
            <a:r>
              <a:rPr lang="en-GB" sz="3200" smtClean="0"/>
              <a:t>MbUnit v3 and the Gallio Testing Platform</a:t>
            </a:r>
          </a:p>
          <a:p>
            <a:r>
              <a:rPr lang="en-GB" sz="3200" smtClean="0"/>
              <a:t>XUnit Framework</a:t>
            </a:r>
          </a:p>
          <a:p>
            <a:r>
              <a:rPr lang="en-GB" sz="3200" smtClean="0"/>
              <a:t>Nunit 2.4</a:t>
            </a:r>
          </a:p>
          <a:p>
            <a:r>
              <a:rPr lang="en-GB" sz="3200" smtClean="0"/>
              <a:t>Rhino Mocks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smtClean="0"/>
              <a:t>Written by the developer</a:t>
            </a:r>
          </a:p>
          <a:p>
            <a:r>
              <a:rPr lang="en-GB" sz="3200" smtClean="0"/>
              <a:t>Focus on happy day scenarios</a:t>
            </a:r>
          </a:p>
          <a:p>
            <a:r>
              <a:rPr lang="en-GB" sz="3200" smtClean="0"/>
              <a:t>Ensures everything works as expected</a:t>
            </a:r>
          </a:p>
          <a:p>
            <a:r>
              <a:rPr lang="en-GB" sz="3200" smtClean="0"/>
              <a:t>Supports change of inner workings</a:t>
            </a:r>
          </a:p>
          <a:p>
            <a:r>
              <a:rPr lang="en-GB" sz="3200" smtClean="0"/>
              <a:t>Supports inexperienced developers</a:t>
            </a:r>
          </a:p>
          <a:p>
            <a:r>
              <a:rPr lang="en-GB" sz="3200" smtClean="0"/>
              <a:t>Code is less of a black box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Unit Testing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Integration Testing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3200" dirty="0" smtClean="0"/>
              <a:t>We already have unit tests so why do we need integration tests?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en-GB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200" dirty="0" smtClean="0"/>
              <a:t>Ideally written by a tester, however generally written by a developer.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200" dirty="0" smtClean="0"/>
              <a:t>Unhappy scenarios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200" dirty="0" smtClean="0"/>
              <a:t>End-To-End scenarios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GB" sz="3200" dirty="0" smtClean="0"/>
              <a:t>Does the code meet customer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MbUnit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 – About the project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Open source project since 2004</a:t>
            </a:r>
          </a:p>
          <a:p>
            <a:r>
              <a:rPr lang="en-GB" smtClean="0"/>
              <a:t>Created by Peli (Now working at MSR)</a:t>
            </a:r>
          </a:p>
          <a:p>
            <a:r>
              <a:rPr lang="en-GB" smtClean="0"/>
              <a:t>Maintained by strong group of 12 people</a:t>
            </a:r>
          </a:p>
          <a:p>
            <a:r>
              <a:rPr lang="en-GB" i="1" smtClean="0"/>
              <a:t>“Unit Testing on crack” </a:t>
            </a:r>
            <a:r>
              <a:rPr lang="en-GB" smtClean="0"/>
              <a:t>Scott Hanselman</a:t>
            </a:r>
          </a:p>
          <a:p>
            <a:r>
              <a:rPr lang="en-GB" smtClean="0"/>
              <a:t>Used on large scale projects</a:t>
            </a:r>
          </a:p>
          <a:p>
            <a:pPr lvl="1"/>
            <a:r>
              <a:rPr lang="en-GB" smtClean="0"/>
              <a:t>SubSonic</a:t>
            </a:r>
          </a:p>
          <a:p>
            <a:pPr lvl="1"/>
            <a:r>
              <a:rPr lang="en-GB" smtClean="0"/>
              <a:t>Rhino Mocks</a:t>
            </a:r>
          </a:p>
          <a:p>
            <a:pPr lvl="1"/>
            <a:r>
              <a:rPr lang="en-GB" smtClean="0"/>
              <a:t>SubText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151812" cy="5364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4400" b="1" dirty="0" smtClean="0"/>
              <a:t>Demo</a:t>
            </a:r>
            <a:endParaRPr lang="en-GB" sz="3600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Creating test project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Basic Assertions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GUI, Console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TestDriven.Net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Ncover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NUnit</a:t>
            </a:r>
            <a:r>
              <a:rPr lang="en-GB" sz="2800" dirty="0" smtClean="0"/>
              <a:t> Support and migration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MbUnit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 2.4 – The Framework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151812" cy="5364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4400" b="1" dirty="0" smtClean="0"/>
              <a:t>Demo</a:t>
            </a:r>
            <a:endParaRPr lang="en-GB" sz="3600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Test Suite Structuring and Naming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InternalsVisibleTo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Additional Assertions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Additional Attributes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RowTest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MbUnit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 2.4 – Fundamentals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8151812" cy="5364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4400" b="1" dirty="0" smtClean="0"/>
              <a:t>Demo</a:t>
            </a:r>
            <a:endParaRPr lang="en-GB" sz="3600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Data Fixture Attribute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Rollback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Alternatives to Rollback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Restore Database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Combinational and Factory Attributes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TypeFixture</a:t>
            </a:r>
            <a:r>
              <a:rPr lang="en-GB" sz="2800" dirty="0" smtClean="0"/>
              <a:t> Attribute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err="1" smtClean="0"/>
              <a:t>TestSuite</a:t>
            </a:r>
            <a:endParaRPr lang="en-GB" sz="2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200000"/>
                  </a:schemeClr>
                </a:solidFill>
              </a:rPr>
              <a:t>MbUnit</a:t>
            </a: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 2.4 – Data Driven Tests</a:t>
            </a: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6114</TotalTime>
  <Words>380</Words>
  <Application>Microsoft Office PowerPoint</Application>
  <PresentationFormat>On-screen Show (4:3)</PresentationFormat>
  <Paragraphs>143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Metro</vt:lpstr>
      <vt:lpstr>Metro</vt:lpstr>
      <vt:lpstr>Slide 1</vt:lpstr>
      <vt:lpstr>Who am I?</vt:lpstr>
      <vt:lpstr>Agenda</vt:lpstr>
      <vt:lpstr>Unit Testing</vt:lpstr>
      <vt:lpstr>Integration Testing</vt:lpstr>
      <vt:lpstr>MbUnit – About the project</vt:lpstr>
      <vt:lpstr>MbUnit 2.4 – The Framework</vt:lpstr>
      <vt:lpstr>MbUnit 2.4 – Fundamentals</vt:lpstr>
      <vt:lpstr>MbUnit 2.4 – Data Driven Tests</vt:lpstr>
      <vt:lpstr>MbUnit V3 and Gallio</vt:lpstr>
      <vt:lpstr>Gallio and MbUnit V3</vt:lpstr>
      <vt:lpstr>XUnit</vt:lpstr>
      <vt:lpstr>Nunit 2.4</vt:lpstr>
      <vt:lpstr>Rhino Mocks</vt:lpstr>
      <vt:lpstr>Resources</vt:lpstr>
      <vt:lpstr>Summary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MbUnit</dc:title>
  <dc:creator>Ben Hall</dc:creator>
  <cp:keywords>NxtGenUG;MbUnit</cp:keywords>
  <cp:lastModifiedBy>ben.hall</cp:lastModifiedBy>
  <cp:revision>100</cp:revision>
  <dcterms:created xsi:type="dcterms:W3CDTF">2007-11-29T20:32:44Z</dcterms:created>
  <dcterms:modified xsi:type="dcterms:W3CDTF">2008-01-16T09:17:50Z</dcterms:modified>
</cp:coreProperties>
</file>